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500563" cy="6048375"/>
  <p:notesSz cx="6864350" cy="9996488"/>
  <p:defaultTextStyle>
    <a:defPPr>
      <a:defRPr lang="de-DE"/>
    </a:defPPr>
    <a:lvl1pPr marL="0" algn="l" defTabSz="550286" rtl="0" eaLnBrk="1" latinLnBrk="0" hangingPunct="1">
      <a:defRPr sz="1100" kern="1200">
        <a:solidFill>
          <a:schemeClr val="tx1"/>
        </a:solidFill>
        <a:latin typeface="+mn-lt"/>
        <a:ea typeface="+mn-ea"/>
        <a:cs typeface="+mn-cs"/>
      </a:defRPr>
    </a:lvl1pPr>
    <a:lvl2pPr marL="275143" algn="l" defTabSz="550286" rtl="0" eaLnBrk="1" latinLnBrk="0" hangingPunct="1">
      <a:defRPr sz="1100" kern="1200">
        <a:solidFill>
          <a:schemeClr val="tx1"/>
        </a:solidFill>
        <a:latin typeface="+mn-lt"/>
        <a:ea typeface="+mn-ea"/>
        <a:cs typeface="+mn-cs"/>
      </a:defRPr>
    </a:lvl2pPr>
    <a:lvl3pPr marL="550286" algn="l" defTabSz="550286" rtl="0" eaLnBrk="1" latinLnBrk="0" hangingPunct="1">
      <a:defRPr sz="1100" kern="1200">
        <a:solidFill>
          <a:schemeClr val="tx1"/>
        </a:solidFill>
        <a:latin typeface="+mn-lt"/>
        <a:ea typeface="+mn-ea"/>
        <a:cs typeface="+mn-cs"/>
      </a:defRPr>
    </a:lvl3pPr>
    <a:lvl4pPr marL="825429" algn="l" defTabSz="550286" rtl="0" eaLnBrk="1" latinLnBrk="0" hangingPunct="1">
      <a:defRPr sz="1100" kern="1200">
        <a:solidFill>
          <a:schemeClr val="tx1"/>
        </a:solidFill>
        <a:latin typeface="+mn-lt"/>
        <a:ea typeface="+mn-ea"/>
        <a:cs typeface="+mn-cs"/>
      </a:defRPr>
    </a:lvl4pPr>
    <a:lvl5pPr marL="1100572" algn="l" defTabSz="550286" rtl="0" eaLnBrk="1" latinLnBrk="0" hangingPunct="1">
      <a:defRPr sz="1100" kern="1200">
        <a:solidFill>
          <a:schemeClr val="tx1"/>
        </a:solidFill>
        <a:latin typeface="+mn-lt"/>
        <a:ea typeface="+mn-ea"/>
        <a:cs typeface="+mn-cs"/>
      </a:defRPr>
    </a:lvl5pPr>
    <a:lvl6pPr marL="1375715" algn="l" defTabSz="550286" rtl="0" eaLnBrk="1" latinLnBrk="0" hangingPunct="1">
      <a:defRPr sz="1100" kern="1200">
        <a:solidFill>
          <a:schemeClr val="tx1"/>
        </a:solidFill>
        <a:latin typeface="+mn-lt"/>
        <a:ea typeface="+mn-ea"/>
        <a:cs typeface="+mn-cs"/>
      </a:defRPr>
    </a:lvl6pPr>
    <a:lvl7pPr marL="1650858" algn="l" defTabSz="550286" rtl="0" eaLnBrk="1" latinLnBrk="0" hangingPunct="1">
      <a:defRPr sz="1100" kern="1200">
        <a:solidFill>
          <a:schemeClr val="tx1"/>
        </a:solidFill>
        <a:latin typeface="+mn-lt"/>
        <a:ea typeface="+mn-ea"/>
        <a:cs typeface="+mn-cs"/>
      </a:defRPr>
    </a:lvl7pPr>
    <a:lvl8pPr marL="1926001" algn="l" defTabSz="550286" rtl="0" eaLnBrk="1" latinLnBrk="0" hangingPunct="1">
      <a:defRPr sz="1100" kern="1200">
        <a:solidFill>
          <a:schemeClr val="tx1"/>
        </a:solidFill>
        <a:latin typeface="+mn-lt"/>
        <a:ea typeface="+mn-ea"/>
        <a:cs typeface="+mn-cs"/>
      </a:defRPr>
    </a:lvl8pPr>
    <a:lvl9pPr marL="2201144" algn="l" defTabSz="550286"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05">
          <p15:clr>
            <a:srgbClr val="A4A3A4"/>
          </p15:clr>
        </p15:guide>
        <p15:guide id="2" pos="14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2F9"/>
    <a:srgbClr val="FFFFFF"/>
    <a:srgbClr val="ECF2FA"/>
    <a:srgbClr val="FFC081"/>
    <a:srgbClr val="FFD08B"/>
    <a:srgbClr val="FFFFB4"/>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37" d="100"/>
          <a:sy n="137" d="100"/>
        </p:scale>
        <p:origin x="-3540" y="216"/>
      </p:cViewPr>
      <p:guideLst>
        <p:guide orient="horz" pos="1905"/>
        <p:guide pos="141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37545" y="1878918"/>
            <a:ext cx="3825478" cy="1296480"/>
          </a:xfrm>
        </p:spPr>
        <p:txBody>
          <a:bodyPr/>
          <a:lstStyle/>
          <a:p>
            <a:r>
              <a:rPr lang="de-DE"/>
              <a:t>Titelmasterformat durch Klicken bearbeiten</a:t>
            </a:r>
            <a:endParaRPr lang="de-CH"/>
          </a:p>
        </p:txBody>
      </p:sp>
      <p:sp>
        <p:nvSpPr>
          <p:cNvPr id="3" name="Untertitel 2"/>
          <p:cNvSpPr>
            <a:spLocks noGrp="1"/>
          </p:cNvSpPr>
          <p:nvPr>
            <p:ph type="subTitle" idx="1"/>
          </p:nvPr>
        </p:nvSpPr>
        <p:spPr>
          <a:xfrm>
            <a:off x="675086" y="3427413"/>
            <a:ext cx="3150395" cy="1545696"/>
          </a:xfrm>
        </p:spPr>
        <p:txBody>
          <a:bodyPr/>
          <a:lstStyle>
            <a:lvl1pPr marL="0" indent="0" algn="ctr">
              <a:buNone/>
              <a:defRPr>
                <a:solidFill>
                  <a:schemeClr val="tx1">
                    <a:tint val="75000"/>
                  </a:schemeClr>
                </a:solidFill>
              </a:defRPr>
            </a:lvl1pPr>
            <a:lvl2pPr marL="275143" indent="0" algn="ctr">
              <a:buNone/>
              <a:defRPr>
                <a:solidFill>
                  <a:schemeClr val="tx1">
                    <a:tint val="75000"/>
                  </a:schemeClr>
                </a:solidFill>
              </a:defRPr>
            </a:lvl2pPr>
            <a:lvl3pPr marL="550286" indent="0" algn="ctr">
              <a:buNone/>
              <a:defRPr>
                <a:solidFill>
                  <a:schemeClr val="tx1">
                    <a:tint val="75000"/>
                  </a:schemeClr>
                </a:solidFill>
              </a:defRPr>
            </a:lvl3pPr>
            <a:lvl4pPr marL="825429" indent="0" algn="ctr">
              <a:buNone/>
              <a:defRPr>
                <a:solidFill>
                  <a:schemeClr val="tx1">
                    <a:tint val="75000"/>
                  </a:schemeClr>
                </a:solidFill>
              </a:defRPr>
            </a:lvl4pPr>
            <a:lvl5pPr marL="1100572" indent="0" algn="ctr">
              <a:buNone/>
              <a:defRPr>
                <a:solidFill>
                  <a:schemeClr val="tx1">
                    <a:tint val="75000"/>
                  </a:schemeClr>
                </a:solidFill>
              </a:defRPr>
            </a:lvl5pPr>
            <a:lvl6pPr marL="1375715" indent="0" algn="ctr">
              <a:buNone/>
              <a:defRPr>
                <a:solidFill>
                  <a:schemeClr val="tx1">
                    <a:tint val="75000"/>
                  </a:schemeClr>
                </a:solidFill>
              </a:defRPr>
            </a:lvl6pPr>
            <a:lvl7pPr marL="1650858" indent="0" algn="ctr">
              <a:buNone/>
              <a:defRPr>
                <a:solidFill>
                  <a:schemeClr val="tx1">
                    <a:tint val="75000"/>
                  </a:schemeClr>
                </a:solidFill>
              </a:defRPr>
            </a:lvl7pPr>
            <a:lvl8pPr marL="1926001" indent="0" algn="ctr">
              <a:buNone/>
              <a:defRPr>
                <a:solidFill>
                  <a:schemeClr val="tx1">
                    <a:tint val="75000"/>
                  </a:schemeClr>
                </a:solidFill>
              </a:defRPr>
            </a:lvl8pPr>
            <a:lvl9pPr marL="2201144"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CFDE2296-B1D1-40EC-8431-8F9EF9212BF4}" type="datetimeFigureOut">
              <a:rPr lang="de-CH" smtClean="0"/>
              <a:t>21.05.2020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2876672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FDE2296-B1D1-40EC-8431-8F9EF9212BF4}" type="datetimeFigureOut">
              <a:rPr lang="de-CH" smtClean="0"/>
              <a:t>21.05.2020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48764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317353" y="210013"/>
            <a:ext cx="408645" cy="447047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90639" y="210013"/>
            <a:ext cx="1151706" cy="447047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FDE2296-B1D1-40EC-8431-8F9EF9212BF4}" type="datetimeFigureOut">
              <a:rPr lang="de-CH" smtClean="0"/>
              <a:t>21.05.2020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711362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FDE2296-B1D1-40EC-8431-8F9EF9212BF4}" type="datetimeFigureOut">
              <a:rPr lang="de-CH" smtClean="0"/>
              <a:t>21.05.2020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49730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55516" y="3886642"/>
            <a:ext cx="3825478" cy="1201274"/>
          </a:xfrm>
        </p:spPr>
        <p:txBody>
          <a:bodyPr anchor="t"/>
          <a:lstStyle>
            <a:lvl1pPr algn="l">
              <a:defRPr sz="2400" b="1" cap="all"/>
            </a:lvl1pPr>
          </a:lstStyle>
          <a:p>
            <a:r>
              <a:rPr lang="de-DE"/>
              <a:t>Titelmasterformat durch Klicken bearbeiten</a:t>
            </a:r>
            <a:endParaRPr lang="de-CH"/>
          </a:p>
        </p:txBody>
      </p:sp>
      <p:sp>
        <p:nvSpPr>
          <p:cNvPr id="3" name="Textplatzhalter 2"/>
          <p:cNvSpPr>
            <a:spLocks noGrp="1"/>
          </p:cNvSpPr>
          <p:nvPr>
            <p:ph type="body" idx="1"/>
          </p:nvPr>
        </p:nvSpPr>
        <p:spPr>
          <a:xfrm>
            <a:off x="355516" y="2563560"/>
            <a:ext cx="3825478" cy="1323082"/>
          </a:xfrm>
        </p:spPr>
        <p:txBody>
          <a:bodyPr anchor="b"/>
          <a:lstStyle>
            <a:lvl1pPr marL="0" indent="0">
              <a:buNone/>
              <a:defRPr sz="1200">
                <a:solidFill>
                  <a:schemeClr val="tx1">
                    <a:tint val="75000"/>
                  </a:schemeClr>
                </a:solidFill>
              </a:defRPr>
            </a:lvl1pPr>
            <a:lvl2pPr marL="275143" indent="0">
              <a:buNone/>
              <a:defRPr sz="1100">
                <a:solidFill>
                  <a:schemeClr val="tx1">
                    <a:tint val="75000"/>
                  </a:schemeClr>
                </a:solidFill>
              </a:defRPr>
            </a:lvl2pPr>
            <a:lvl3pPr marL="550286" indent="0">
              <a:buNone/>
              <a:defRPr sz="1000">
                <a:solidFill>
                  <a:schemeClr val="tx1">
                    <a:tint val="75000"/>
                  </a:schemeClr>
                </a:solidFill>
              </a:defRPr>
            </a:lvl3pPr>
            <a:lvl4pPr marL="825429" indent="0">
              <a:buNone/>
              <a:defRPr sz="800">
                <a:solidFill>
                  <a:schemeClr val="tx1">
                    <a:tint val="75000"/>
                  </a:schemeClr>
                </a:solidFill>
              </a:defRPr>
            </a:lvl4pPr>
            <a:lvl5pPr marL="1100572" indent="0">
              <a:buNone/>
              <a:defRPr sz="800">
                <a:solidFill>
                  <a:schemeClr val="tx1">
                    <a:tint val="75000"/>
                  </a:schemeClr>
                </a:solidFill>
              </a:defRPr>
            </a:lvl5pPr>
            <a:lvl6pPr marL="1375715" indent="0">
              <a:buNone/>
              <a:defRPr sz="800">
                <a:solidFill>
                  <a:schemeClr val="tx1">
                    <a:tint val="75000"/>
                  </a:schemeClr>
                </a:solidFill>
              </a:defRPr>
            </a:lvl6pPr>
            <a:lvl7pPr marL="1650858" indent="0">
              <a:buNone/>
              <a:defRPr sz="800">
                <a:solidFill>
                  <a:schemeClr val="tx1">
                    <a:tint val="75000"/>
                  </a:schemeClr>
                </a:solidFill>
              </a:defRPr>
            </a:lvl7pPr>
            <a:lvl8pPr marL="1926001" indent="0">
              <a:buNone/>
              <a:defRPr sz="800">
                <a:solidFill>
                  <a:schemeClr val="tx1">
                    <a:tint val="75000"/>
                  </a:schemeClr>
                </a:solidFill>
              </a:defRPr>
            </a:lvl8pPr>
            <a:lvl9pPr marL="2201144" indent="0">
              <a:buNone/>
              <a:defRPr sz="8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CFDE2296-B1D1-40EC-8431-8F9EF9212BF4}" type="datetimeFigureOut">
              <a:rPr lang="de-CH" smtClean="0"/>
              <a:t>21.05.2020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197599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90637" y="1222278"/>
            <a:ext cx="779785" cy="3458214"/>
          </a:xfrm>
        </p:spPr>
        <p:txBody>
          <a:bodyPr/>
          <a:lstStyle>
            <a:lvl1pPr>
              <a:defRPr sz="17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945434" y="1222278"/>
            <a:ext cx="780566" cy="3458214"/>
          </a:xfrm>
        </p:spPr>
        <p:txBody>
          <a:bodyPr/>
          <a:lstStyle>
            <a:lvl1pPr>
              <a:defRPr sz="17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CFDE2296-B1D1-40EC-8431-8F9EF9212BF4}" type="datetimeFigureOut">
              <a:rPr lang="de-CH" smtClean="0"/>
              <a:t>21.05.2020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017405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25029" y="242216"/>
            <a:ext cx="4050506" cy="1008063"/>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225029" y="1353885"/>
            <a:ext cx="1988530" cy="564234"/>
          </a:xfrm>
        </p:spPr>
        <p:txBody>
          <a:bodyPr anchor="b"/>
          <a:lstStyle>
            <a:lvl1pPr marL="0" indent="0">
              <a:buNone/>
              <a:defRPr sz="1400" b="1"/>
            </a:lvl1pPr>
            <a:lvl2pPr marL="275143" indent="0">
              <a:buNone/>
              <a:defRPr sz="1200" b="1"/>
            </a:lvl2pPr>
            <a:lvl3pPr marL="550286" indent="0">
              <a:buNone/>
              <a:defRPr sz="1100" b="1"/>
            </a:lvl3pPr>
            <a:lvl4pPr marL="825429" indent="0">
              <a:buNone/>
              <a:defRPr sz="1000" b="1"/>
            </a:lvl4pPr>
            <a:lvl5pPr marL="1100572" indent="0">
              <a:buNone/>
              <a:defRPr sz="1000" b="1"/>
            </a:lvl5pPr>
            <a:lvl6pPr marL="1375715" indent="0">
              <a:buNone/>
              <a:defRPr sz="1000" b="1"/>
            </a:lvl6pPr>
            <a:lvl7pPr marL="1650858" indent="0">
              <a:buNone/>
              <a:defRPr sz="1000" b="1"/>
            </a:lvl7pPr>
            <a:lvl8pPr marL="1926001" indent="0">
              <a:buNone/>
              <a:defRPr sz="1000" b="1"/>
            </a:lvl8pPr>
            <a:lvl9pPr marL="2201144" indent="0">
              <a:buNone/>
              <a:defRPr sz="1000" b="1"/>
            </a:lvl9pPr>
          </a:lstStyle>
          <a:p>
            <a:pPr lvl="0"/>
            <a:r>
              <a:rPr lang="de-DE"/>
              <a:t>Textmasterformat bearbeiten</a:t>
            </a:r>
          </a:p>
        </p:txBody>
      </p:sp>
      <p:sp>
        <p:nvSpPr>
          <p:cNvPr id="4" name="Inhaltsplatzhalter 3"/>
          <p:cNvSpPr>
            <a:spLocks noGrp="1"/>
          </p:cNvSpPr>
          <p:nvPr>
            <p:ph sz="half" idx="2"/>
          </p:nvPr>
        </p:nvSpPr>
        <p:spPr>
          <a:xfrm>
            <a:off x="225029" y="1918119"/>
            <a:ext cx="1988530" cy="3484816"/>
          </a:xfrm>
        </p:spPr>
        <p:txBody>
          <a:bodyPr/>
          <a:lstStyle>
            <a:lvl1pPr>
              <a:defRPr sz="1400"/>
            </a:lvl1pPr>
            <a:lvl2pPr>
              <a:defRPr sz="1200"/>
            </a:lvl2pPr>
            <a:lvl3pPr>
              <a:defRPr sz="1100"/>
            </a:lvl3pPr>
            <a:lvl4pPr>
              <a:defRPr sz="1000"/>
            </a:lvl4pPr>
            <a:lvl5pPr>
              <a:defRPr sz="1000"/>
            </a:lvl5pPr>
            <a:lvl6pPr>
              <a:defRPr sz="1000"/>
            </a:lvl6pPr>
            <a:lvl7pPr>
              <a:defRPr sz="1000"/>
            </a:lvl7pPr>
            <a:lvl8pPr>
              <a:defRPr sz="1000"/>
            </a:lvl8pPr>
            <a:lvl9pPr>
              <a:defRPr sz="1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2286223" y="1353885"/>
            <a:ext cx="1989312" cy="564234"/>
          </a:xfrm>
        </p:spPr>
        <p:txBody>
          <a:bodyPr anchor="b"/>
          <a:lstStyle>
            <a:lvl1pPr marL="0" indent="0">
              <a:buNone/>
              <a:defRPr sz="1400" b="1"/>
            </a:lvl1pPr>
            <a:lvl2pPr marL="275143" indent="0">
              <a:buNone/>
              <a:defRPr sz="1200" b="1"/>
            </a:lvl2pPr>
            <a:lvl3pPr marL="550286" indent="0">
              <a:buNone/>
              <a:defRPr sz="1100" b="1"/>
            </a:lvl3pPr>
            <a:lvl4pPr marL="825429" indent="0">
              <a:buNone/>
              <a:defRPr sz="1000" b="1"/>
            </a:lvl4pPr>
            <a:lvl5pPr marL="1100572" indent="0">
              <a:buNone/>
              <a:defRPr sz="1000" b="1"/>
            </a:lvl5pPr>
            <a:lvl6pPr marL="1375715" indent="0">
              <a:buNone/>
              <a:defRPr sz="1000" b="1"/>
            </a:lvl6pPr>
            <a:lvl7pPr marL="1650858" indent="0">
              <a:buNone/>
              <a:defRPr sz="1000" b="1"/>
            </a:lvl7pPr>
            <a:lvl8pPr marL="1926001" indent="0">
              <a:buNone/>
              <a:defRPr sz="1000" b="1"/>
            </a:lvl8pPr>
            <a:lvl9pPr marL="2201144" indent="0">
              <a:buNone/>
              <a:defRPr sz="1000" b="1"/>
            </a:lvl9pPr>
          </a:lstStyle>
          <a:p>
            <a:pPr lvl="0"/>
            <a:r>
              <a:rPr lang="de-DE"/>
              <a:t>Textmasterformat bearbeiten</a:t>
            </a:r>
          </a:p>
        </p:txBody>
      </p:sp>
      <p:sp>
        <p:nvSpPr>
          <p:cNvPr id="6" name="Inhaltsplatzhalter 5"/>
          <p:cNvSpPr>
            <a:spLocks noGrp="1"/>
          </p:cNvSpPr>
          <p:nvPr>
            <p:ph sz="quarter" idx="4"/>
          </p:nvPr>
        </p:nvSpPr>
        <p:spPr>
          <a:xfrm>
            <a:off x="2286223" y="1918119"/>
            <a:ext cx="1989312" cy="3484816"/>
          </a:xfrm>
        </p:spPr>
        <p:txBody>
          <a:bodyPr/>
          <a:lstStyle>
            <a:lvl1pPr>
              <a:defRPr sz="1400"/>
            </a:lvl1pPr>
            <a:lvl2pPr>
              <a:defRPr sz="1200"/>
            </a:lvl2pPr>
            <a:lvl3pPr>
              <a:defRPr sz="1100"/>
            </a:lvl3pPr>
            <a:lvl4pPr>
              <a:defRPr sz="1000"/>
            </a:lvl4pPr>
            <a:lvl5pPr>
              <a:defRPr sz="1000"/>
            </a:lvl5pPr>
            <a:lvl6pPr>
              <a:defRPr sz="1000"/>
            </a:lvl6pPr>
            <a:lvl7pPr>
              <a:defRPr sz="1000"/>
            </a:lvl7pPr>
            <a:lvl8pPr>
              <a:defRPr sz="1000"/>
            </a:lvl8pPr>
            <a:lvl9pPr>
              <a:defRPr sz="1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CFDE2296-B1D1-40EC-8431-8F9EF9212BF4}" type="datetimeFigureOut">
              <a:rPr lang="de-CH" smtClean="0"/>
              <a:t>21.05.2020</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158158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CFDE2296-B1D1-40EC-8431-8F9EF9212BF4}" type="datetimeFigureOut">
              <a:rPr lang="de-CH" smtClean="0"/>
              <a:t>21.05.2020</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69289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FDE2296-B1D1-40EC-8431-8F9EF9212BF4}" type="datetimeFigureOut">
              <a:rPr lang="de-CH" smtClean="0"/>
              <a:t>21.05.2020</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246225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5030" y="240815"/>
            <a:ext cx="1480654" cy="1024864"/>
          </a:xfrm>
        </p:spPr>
        <p:txBody>
          <a:bodyPr anchor="b"/>
          <a:lstStyle>
            <a:lvl1pPr algn="l">
              <a:defRPr sz="1200" b="1"/>
            </a:lvl1pPr>
          </a:lstStyle>
          <a:p>
            <a:r>
              <a:rPr lang="de-DE"/>
              <a:t>Titelmasterformat durch Klicken bearbeiten</a:t>
            </a:r>
            <a:endParaRPr lang="de-CH"/>
          </a:p>
        </p:txBody>
      </p:sp>
      <p:sp>
        <p:nvSpPr>
          <p:cNvPr id="3" name="Inhaltsplatzhalter 2"/>
          <p:cNvSpPr>
            <a:spLocks noGrp="1"/>
          </p:cNvSpPr>
          <p:nvPr>
            <p:ph idx="1"/>
          </p:nvPr>
        </p:nvSpPr>
        <p:spPr>
          <a:xfrm>
            <a:off x="1759597" y="240815"/>
            <a:ext cx="2515940" cy="5162120"/>
          </a:xfrm>
        </p:spPr>
        <p:txBody>
          <a:bodyPr/>
          <a:lstStyle>
            <a:lvl1pPr>
              <a:defRPr sz="1900"/>
            </a:lvl1pPr>
            <a:lvl2pPr>
              <a:defRPr sz="17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225030" y="1265679"/>
            <a:ext cx="1480654" cy="4137257"/>
          </a:xfrm>
        </p:spPr>
        <p:txBody>
          <a:bodyPr/>
          <a:lstStyle>
            <a:lvl1pPr marL="0" indent="0">
              <a:buNone/>
              <a:defRPr sz="800"/>
            </a:lvl1pPr>
            <a:lvl2pPr marL="275143" indent="0">
              <a:buNone/>
              <a:defRPr sz="700"/>
            </a:lvl2pPr>
            <a:lvl3pPr marL="550286" indent="0">
              <a:buNone/>
              <a:defRPr sz="600"/>
            </a:lvl3pPr>
            <a:lvl4pPr marL="825429" indent="0">
              <a:buNone/>
              <a:defRPr sz="500"/>
            </a:lvl4pPr>
            <a:lvl5pPr marL="1100572" indent="0">
              <a:buNone/>
              <a:defRPr sz="500"/>
            </a:lvl5pPr>
            <a:lvl6pPr marL="1375715" indent="0">
              <a:buNone/>
              <a:defRPr sz="500"/>
            </a:lvl6pPr>
            <a:lvl7pPr marL="1650858" indent="0">
              <a:buNone/>
              <a:defRPr sz="500"/>
            </a:lvl7pPr>
            <a:lvl8pPr marL="1926001" indent="0">
              <a:buNone/>
              <a:defRPr sz="500"/>
            </a:lvl8pPr>
            <a:lvl9pPr marL="2201144" indent="0">
              <a:buNone/>
              <a:defRPr sz="500"/>
            </a:lvl9pPr>
          </a:lstStyle>
          <a:p>
            <a:pPr lvl="0"/>
            <a:r>
              <a:rPr lang="de-DE"/>
              <a:t>Textmasterformat bearbeiten</a:t>
            </a:r>
          </a:p>
        </p:txBody>
      </p:sp>
      <p:sp>
        <p:nvSpPr>
          <p:cNvPr id="5" name="Datumsplatzhalter 4"/>
          <p:cNvSpPr>
            <a:spLocks noGrp="1"/>
          </p:cNvSpPr>
          <p:nvPr>
            <p:ph type="dt" sz="half" idx="10"/>
          </p:nvPr>
        </p:nvSpPr>
        <p:spPr/>
        <p:txBody>
          <a:bodyPr/>
          <a:lstStyle/>
          <a:p>
            <a:fld id="{CFDE2296-B1D1-40EC-8431-8F9EF9212BF4}" type="datetimeFigureOut">
              <a:rPr lang="de-CH" smtClean="0"/>
              <a:t>21.05.2020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12116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82144" y="4233862"/>
            <a:ext cx="2700338" cy="499832"/>
          </a:xfrm>
        </p:spPr>
        <p:txBody>
          <a:bodyPr anchor="b"/>
          <a:lstStyle>
            <a:lvl1pPr algn="l">
              <a:defRPr sz="1200" b="1"/>
            </a:lvl1pPr>
          </a:lstStyle>
          <a:p>
            <a:r>
              <a:rPr lang="de-DE"/>
              <a:t>Titelmasterformat durch Klicken bearbeiten</a:t>
            </a:r>
            <a:endParaRPr lang="de-CH"/>
          </a:p>
        </p:txBody>
      </p:sp>
      <p:sp>
        <p:nvSpPr>
          <p:cNvPr id="3" name="Bildplatzhalter 2"/>
          <p:cNvSpPr>
            <a:spLocks noGrp="1"/>
          </p:cNvSpPr>
          <p:nvPr>
            <p:ph type="pic" idx="1"/>
          </p:nvPr>
        </p:nvSpPr>
        <p:spPr>
          <a:xfrm>
            <a:off x="882144" y="540435"/>
            <a:ext cx="2700338" cy="3629025"/>
          </a:xfrm>
        </p:spPr>
        <p:txBody>
          <a:bodyPr/>
          <a:lstStyle>
            <a:lvl1pPr marL="0" indent="0">
              <a:buNone/>
              <a:defRPr sz="1900"/>
            </a:lvl1pPr>
            <a:lvl2pPr marL="275143" indent="0">
              <a:buNone/>
              <a:defRPr sz="1700"/>
            </a:lvl2pPr>
            <a:lvl3pPr marL="550286" indent="0">
              <a:buNone/>
              <a:defRPr sz="1400"/>
            </a:lvl3pPr>
            <a:lvl4pPr marL="825429" indent="0">
              <a:buNone/>
              <a:defRPr sz="1200"/>
            </a:lvl4pPr>
            <a:lvl5pPr marL="1100572" indent="0">
              <a:buNone/>
              <a:defRPr sz="1200"/>
            </a:lvl5pPr>
            <a:lvl6pPr marL="1375715" indent="0">
              <a:buNone/>
              <a:defRPr sz="1200"/>
            </a:lvl6pPr>
            <a:lvl7pPr marL="1650858" indent="0">
              <a:buNone/>
              <a:defRPr sz="1200"/>
            </a:lvl7pPr>
            <a:lvl8pPr marL="1926001" indent="0">
              <a:buNone/>
              <a:defRPr sz="1200"/>
            </a:lvl8pPr>
            <a:lvl9pPr marL="2201144" indent="0">
              <a:buNone/>
              <a:defRPr sz="1200"/>
            </a:lvl9pPr>
          </a:lstStyle>
          <a:p>
            <a:endParaRPr lang="de-CH"/>
          </a:p>
        </p:txBody>
      </p:sp>
      <p:sp>
        <p:nvSpPr>
          <p:cNvPr id="4" name="Textplatzhalter 3"/>
          <p:cNvSpPr>
            <a:spLocks noGrp="1"/>
          </p:cNvSpPr>
          <p:nvPr>
            <p:ph type="body" sz="half" idx="2"/>
          </p:nvPr>
        </p:nvSpPr>
        <p:spPr>
          <a:xfrm>
            <a:off x="882144" y="4733695"/>
            <a:ext cx="2700338" cy="709843"/>
          </a:xfrm>
        </p:spPr>
        <p:txBody>
          <a:bodyPr/>
          <a:lstStyle>
            <a:lvl1pPr marL="0" indent="0">
              <a:buNone/>
              <a:defRPr sz="800"/>
            </a:lvl1pPr>
            <a:lvl2pPr marL="275143" indent="0">
              <a:buNone/>
              <a:defRPr sz="700"/>
            </a:lvl2pPr>
            <a:lvl3pPr marL="550286" indent="0">
              <a:buNone/>
              <a:defRPr sz="600"/>
            </a:lvl3pPr>
            <a:lvl4pPr marL="825429" indent="0">
              <a:buNone/>
              <a:defRPr sz="500"/>
            </a:lvl4pPr>
            <a:lvl5pPr marL="1100572" indent="0">
              <a:buNone/>
              <a:defRPr sz="500"/>
            </a:lvl5pPr>
            <a:lvl6pPr marL="1375715" indent="0">
              <a:buNone/>
              <a:defRPr sz="500"/>
            </a:lvl6pPr>
            <a:lvl7pPr marL="1650858" indent="0">
              <a:buNone/>
              <a:defRPr sz="500"/>
            </a:lvl7pPr>
            <a:lvl8pPr marL="1926001" indent="0">
              <a:buNone/>
              <a:defRPr sz="500"/>
            </a:lvl8pPr>
            <a:lvl9pPr marL="2201144" indent="0">
              <a:buNone/>
              <a:defRPr sz="500"/>
            </a:lvl9pPr>
          </a:lstStyle>
          <a:p>
            <a:pPr lvl="0"/>
            <a:r>
              <a:rPr lang="de-DE"/>
              <a:t>Textmasterformat bearbeiten</a:t>
            </a:r>
          </a:p>
        </p:txBody>
      </p:sp>
      <p:sp>
        <p:nvSpPr>
          <p:cNvPr id="5" name="Datumsplatzhalter 4"/>
          <p:cNvSpPr>
            <a:spLocks noGrp="1"/>
          </p:cNvSpPr>
          <p:nvPr>
            <p:ph type="dt" sz="half" idx="10"/>
          </p:nvPr>
        </p:nvSpPr>
        <p:spPr/>
        <p:txBody>
          <a:bodyPr/>
          <a:lstStyle/>
          <a:p>
            <a:fld id="{CFDE2296-B1D1-40EC-8431-8F9EF9212BF4}" type="datetimeFigureOut">
              <a:rPr lang="de-CH" smtClean="0"/>
              <a:t>21.05.2020</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1016FBDD-0951-4932-BEA8-E29A9BC2CE2F}" type="slidenum">
              <a:rPr lang="de-CH" smtClean="0"/>
              <a:t>‹Nr.›</a:t>
            </a:fld>
            <a:endParaRPr lang="de-CH"/>
          </a:p>
        </p:txBody>
      </p:sp>
    </p:spTree>
    <p:extLst>
      <p:ext uri="{BB962C8B-B14F-4D97-AF65-F5344CB8AC3E}">
        <p14:creationId xmlns:p14="http://schemas.microsoft.com/office/powerpoint/2010/main" val="381586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25029" y="242216"/>
            <a:ext cx="4050506" cy="1008063"/>
          </a:xfrm>
          <a:prstGeom prst="rect">
            <a:avLst/>
          </a:prstGeom>
        </p:spPr>
        <p:txBody>
          <a:bodyPr vert="horz" lIns="55029" tIns="27514" rIns="55029" bIns="27514"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225029" y="1411288"/>
            <a:ext cx="4050506" cy="3991648"/>
          </a:xfrm>
          <a:prstGeom prst="rect">
            <a:avLst/>
          </a:prstGeom>
        </p:spPr>
        <p:txBody>
          <a:bodyPr vert="horz" lIns="55029" tIns="27514" rIns="55029" bIns="27514"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225030" y="5605948"/>
            <a:ext cx="1050132" cy="322020"/>
          </a:xfrm>
          <a:prstGeom prst="rect">
            <a:avLst/>
          </a:prstGeom>
        </p:spPr>
        <p:txBody>
          <a:bodyPr vert="horz" lIns="55029" tIns="27514" rIns="55029" bIns="27514" rtlCol="0" anchor="ctr"/>
          <a:lstStyle>
            <a:lvl1pPr algn="l">
              <a:defRPr sz="700">
                <a:solidFill>
                  <a:schemeClr val="tx1">
                    <a:tint val="75000"/>
                  </a:schemeClr>
                </a:solidFill>
              </a:defRPr>
            </a:lvl1pPr>
          </a:lstStyle>
          <a:p>
            <a:fld id="{CFDE2296-B1D1-40EC-8431-8F9EF9212BF4}" type="datetimeFigureOut">
              <a:rPr lang="de-CH" smtClean="0"/>
              <a:t>21.05.2020</a:t>
            </a:fld>
            <a:endParaRPr lang="de-CH"/>
          </a:p>
        </p:txBody>
      </p:sp>
      <p:sp>
        <p:nvSpPr>
          <p:cNvPr id="5" name="Fußzeilenplatzhalter 4"/>
          <p:cNvSpPr>
            <a:spLocks noGrp="1"/>
          </p:cNvSpPr>
          <p:nvPr>
            <p:ph type="ftr" sz="quarter" idx="3"/>
          </p:nvPr>
        </p:nvSpPr>
        <p:spPr>
          <a:xfrm>
            <a:off x="1537695" y="5605948"/>
            <a:ext cx="1425178" cy="322020"/>
          </a:xfrm>
          <a:prstGeom prst="rect">
            <a:avLst/>
          </a:prstGeom>
        </p:spPr>
        <p:txBody>
          <a:bodyPr vert="horz" lIns="55029" tIns="27514" rIns="55029" bIns="27514" rtlCol="0" anchor="ctr"/>
          <a:lstStyle>
            <a:lvl1pPr algn="ctr">
              <a:defRPr sz="7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3225405" y="5605948"/>
            <a:ext cx="1050132" cy="322020"/>
          </a:xfrm>
          <a:prstGeom prst="rect">
            <a:avLst/>
          </a:prstGeom>
        </p:spPr>
        <p:txBody>
          <a:bodyPr vert="horz" lIns="55029" tIns="27514" rIns="55029" bIns="27514" rtlCol="0" anchor="ctr"/>
          <a:lstStyle>
            <a:lvl1pPr algn="r">
              <a:defRPr sz="700">
                <a:solidFill>
                  <a:schemeClr val="tx1">
                    <a:tint val="75000"/>
                  </a:schemeClr>
                </a:solidFill>
              </a:defRPr>
            </a:lvl1pPr>
          </a:lstStyle>
          <a:p>
            <a:fld id="{1016FBDD-0951-4932-BEA8-E29A9BC2CE2F}" type="slidenum">
              <a:rPr lang="de-CH" smtClean="0"/>
              <a:t>‹Nr.›</a:t>
            </a:fld>
            <a:endParaRPr lang="de-CH"/>
          </a:p>
        </p:txBody>
      </p:sp>
    </p:spTree>
    <p:extLst>
      <p:ext uri="{BB962C8B-B14F-4D97-AF65-F5344CB8AC3E}">
        <p14:creationId xmlns:p14="http://schemas.microsoft.com/office/powerpoint/2010/main" val="321030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50286" rtl="0" eaLnBrk="1" latinLnBrk="0" hangingPunct="1">
        <a:spcBef>
          <a:spcPct val="0"/>
        </a:spcBef>
        <a:buNone/>
        <a:defRPr sz="2600" kern="1200">
          <a:solidFill>
            <a:schemeClr val="tx1"/>
          </a:solidFill>
          <a:latin typeface="+mj-lt"/>
          <a:ea typeface="+mj-ea"/>
          <a:cs typeface="+mj-cs"/>
        </a:defRPr>
      </a:lvl1pPr>
    </p:titleStyle>
    <p:bodyStyle>
      <a:lvl1pPr marL="206357" indent="-206357" algn="l" defTabSz="550286"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1pPr>
      <a:lvl2pPr marL="447107" indent="-171964" algn="l" defTabSz="550286"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2pPr>
      <a:lvl3pPr marL="687857" indent="-137571" algn="l" defTabSz="550286"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963000"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4pPr>
      <a:lvl5pPr marL="1238143"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1513286"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6pPr>
      <a:lvl7pPr marL="1788429"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7pPr>
      <a:lvl8pPr marL="2063572"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8pPr>
      <a:lvl9pPr marL="2338715" indent="-137571" algn="l" defTabSz="550286"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9pPr>
    </p:bodyStyle>
    <p:otherStyle>
      <a:defPPr>
        <a:defRPr lang="de-DE"/>
      </a:defPPr>
      <a:lvl1pPr marL="0" algn="l" defTabSz="550286" rtl="0" eaLnBrk="1" latinLnBrk="0" hangingPunct="1">
        <a:defRPr sz="1100" kern="1200">
          <a:solidFill>
            <a:schemeClr val="tx1"/>
          </a:solidFill>
          <a:latin typeface="+mn-lt"/>
          <a:ea typeface="+mn-ea"/>
          <a:cs typeface="+mn-cs"/>
        </a:defRPr>
      </a:lvl1pPr>
      <a:lvl2pPr marL="275143" algn="l" defTabSz="550286" rtl="0" eaLnBrk="1" latinLnBrk="0" hangingPunct="1">
        <a:defRPr sz="1100" kern="1200">
          <a:solidFill>
            <a:schemeClr val="tx1"/>
          </a:solidFill>
          <a:latin typeface="+mn-lt"/>
          <a:ea typeface="+mn-ea"/>
          <a:cs typeface="+mn-cs"/>
        </a:defRPr>
      </a:lvl2pPr>
      <a:lvl3pPr marL="550286" algn="l" defTabSz="550286" rtl="0" eaLnBrk="1" latinLnBrk="0" hangingPunct="1">
        <a:defRPr sz="1100" kern="1200">
          <a:solidFill>
            <a:schemeClr val="tx1"/>
          </a:solidFill>
          <a:latin typeface="+mn-lt"/>
          <a:ea typeface="+mn-ea"/>
          <a:cs typeface="+mn-cs"/>
        </a:defRPr>
      </a:lvl3pPr>
      <a:lvl4pPr marL="825429" algn="l" defTabSz="550286" rtl="0" eaLnBrk="1" latinLnBrk="0" hangingPunct="1">
        <a:defRPr sz="1100" kern="1200">
          <a:solidFill>
            <a:schemeClr val="tx1"/>
          </a:solidFill>
          <a:latin typeface="+mn-lt"/>
          <a:ea typeface="+mn-ea"/>
          <a:cs typeface="+mn-cs"/>
        </a:defRPr>
      </a:lvl4pPr>
      <a:lvl5pPr marL="1100572" algn="l" defTabSz="550286" rtl="0" eaLnBrk="1" latinLnBrk="0" hangingPunct="1">
        <a:defRPr sz="1100" kern="1200">
          <a:solidFill>
            <a:schemeClr val="tx1"/>
          </a:solidFill>
          <a:latin typeface="+mn-lt"/>
          <a:ea typeface="+mn-ea"/>
          <a:cs typeface="+mn-cs"/>
        </a:defRPr>
      </a:lvl5pPr>
      <a:lvl6pPr marL="1375715" algn="l" defTabSz="550286" rtl="0" eaLnBrk="1" latinLnBrk="0" hangingPunct="1">
        <a:defRPr sz="1100" kern="1200">
          <a:solidFill>
            <a:schemeClr val="tx1"/>
          </a:solidFill>
          <a:latin typeface="+mn-lt"/>
          <a:ea typeface="+mn-ea"/>
          <a:cs typeface="+mn-cs"/>
        </a:defRPr>
      </a:lvl6pPr>
      <a:lvl7pPr marL="1650858" algn="l" defTabSz="550286" rtl="0" eaLnBrk="1" latinLnBrk="0" hangingPunct="1">
        <a:defRPr sz="1100" kern="1200">
          <a:solidFill>
            <a:schemeClr val="tx1"/>
          </a:solidFill>
          <a:latin typeface="+mn-lt"/>
          <a:ea typeface="+mn-ea"/>
          <a:cs typeface="+mn-cs"/>
        </a:defRPr>
      </a:lvl7pPr>
      <a:lvl8pPr marL="1926001" algn="l" defTabSz="550286" rtl="0" eaLnBrk="1" latinLnBrk="0" hangingPunct="1">
        <a:defRPr sz="1100" kern="1200">
          <a:solidFill>
            <a:schemeClr val="tx1"/>
          </a:solidFill>
          <a:latin typeface="+mn-lt"/>
          <a:ea typeface="+mn-ea"/>
          <a:cs typeface="+mn-cs"/>
        </a:defRPr>
      </a:lvl8pPr>
      <a:lvl9pPr marL="2201144" algn="l" defTabSz="550286" rtl="0" eaLnBrk="1" latinLnBrk="0" hangingPunct="1">
        <a:defRPr sz="1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Gerade Verbindung 5"/>
          <p:cNvCxnSpPr/>
          <p:nvPr/>
        </p:nvCxnSpPr>
        <p:spPr>
          <a:xfrm>
            <a:off x="4176000" y="360000"/>
            <a:ext cx="18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p:nvCxnSpPr>
        <p:spPr>
          <a:xfrm>
            <a:off x="4140000" y="126540"/>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Gerade Verbindung 4"/>
          <p:cNvCxnSpPr/>
          <p:nvPr/>
        </p:nvCxnSpPr>
        <p:spPr>
          <a:xfrm>
            <a:off x="144000" y="360000"/>
            <a:ext cx="18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360000" y="144000"/>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88000" y="287999"/>
            <a:ext cx="3924000" cy="5472000"/>
          </a:xfrm>
          <a:prstGeom prst="rect">
            <a:avLst/>
          </a:prstGeom>
          <a:solidFill>
            <a:srgbClr val="FFFF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cxnSp>
        <p:nvCxnSpPr>
          <p:cNvPr id="7" name="Gerade Verbindung 6"/>
          <p:cNvCxnSpPr/>
          <p:nvPr/>
        </p:nvCxnSpPr>
        <p:spPr>
          <a:xfrm>
            <a:off x="144000" y="5688000"/>
            <a:ext cx="18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4176000" y="5688000"/>
            <a:ext cx="180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p:nvCxnSpPr>
        <p:spPr>
          <a:xfrm>
            <a:off x="360000" y="5724000"/>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4140000" y="5724000"/>
            <a:ext cx="0" cy="18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288000" y="4896000"/>
            <a:ext cx="3924000" cy="864000"/>
          </a:xfrm>
          <a:prstGeom prst="rect">
            <a:avLst/>
          </a:prstGeom>
          <a:solidFill>
            <a:srgbClr val="FFC0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grpSp>
        <p:nvGrpSpPr>
          <p:cNvPr id="25" name="Gruppieren 24"/>
          <p:cNvGrpSpPr>
            <a:grpSpLocks noChangeAspect="1"/>
          </p:cNvGrpSpPr>
          <p:nvPr/>
        </p:nvGrpSpPr>
        <p:grpSpPr>
          <a:xfrm>
            <a:off x="540000" y="504000"/>
            <a:ext cx="3420000" cy="883721"/>
            <a:chOff x="216000" y="216000"/>
            <a:chExt cx="4752000" cy="1224000"/>
          </a:xfrm>
        </p:grpSpPr>
        <p:grpSp>
          <p:nvGrpSpPr>
            <p:cNvPr id="26" name="Gruppieren 25"/>
            <p:cNvGrpSpPr/>
            <p:nvPr/>
          </p:nvGrpSpPr>
          <p:grpSpPr>
            <a:xfrm>
              <a:off x="216000" y="216000"/>
              <a:ext cx="4752000" cy="1224000"/>
              <a:chOff x="216000" y="216000"/>
              <a:chExt cx="4752000" cy="1224000"/>
            </a:xfrm>
          </p:grpSpPr>
          <p:sp>
            <p:nvSpPr>
              <p:cNvPr id="28" name="Rectangle 141"/>
              <p:cNvSpPr>
                <a:spLocks noChangeArrowheads="1"/>
              </p:cNvSpPr>
              <p:nvPr/>
            </p:nvSpPr>
            <p:spPr bwMode="auto">
              <a:xfrm>
                <a:off x="4680000" y="288000"/>
                <a:ext cx="216000" cy="268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80000"/>
                  </a:lnSpc>
                </a:pPr>
                <a:r>
                  <a:rPr lang="de-CH" sz="2000" b="1" dirty="0">
                    <a:latin typeface="Calibri" pitchFamily="34" charset="0"/>
                    <a:cs typeface="Arial" charset="0"/>
                  </a:rPr>
                  <a:t>®</a:t>
                </a:r>
              </a:p>
            </p:txBody>
          </p:sp>
          <p:grpSp>
            <p:nvGrpSpPr>
              <p:cNvPr id="29" name="Group 143"/>
              <p:cNvGrpSpPr>
                <a:grpSpLocks/>
              </p:cNvGrpSpPr>
              <p:nvPr/>
            </p:nvGrpSpPr>
            <p:grpSpPr bwMode="auto">
              <a:xfrm>
                <a:off x="315121" y="351446"/>
                <a:ext cx="4390557" cy="668655"/>
                <a:chOff x="257" y="268"/>
                <a:chExt cx="1530" cy="229"/>
              </a:xfrm>
            </p:grpSpPr>
            <p:sp>
              <p:nvSpPr>
                <p:cNvPr id="32" name="WordArt 144"/>
                <p:cNvSpPr>
                  <a:spLocks noChangeArrowheads="1" noChangeShapeType="1" noTextEdit="1"/>
                </p:cNvSpPr>
                <p:nvPr/>
              </p:nvSpPr>
              <p:spPr bwMode="auto">
                <a:xfrm>
                  <a:off x="1185" y="268"/>
                  <a:ext cx="602" cy="22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CH" sz="3600" b="1" i="1" kern="10" spc="-180" dirty="0" err="1">
                      <a:solidFill>
                        <a:srgbClr val="000000"/>
                      </a:solidFill>
                      <a:latin typeface="Monotype Corsiva"/>
                    </a:rPr>
                    <a:t>line</a:t>
                  </a:r>
                  <a:endParaRPr lang="de-CH" sz="3600" b="1" i="1" kern="10" spc="-180" dirty="0">
                    <a:solidFill>
                      <a:srgbClr val="000000"/>
                    </a:solidFill>
                    <a:latin typeface="Monotype Corsiva"/>
                  </a:endParaRPr>
                </a:p>
              </p:txBody>
            </p:sp>
            <p:sp>
              <p:nvSpPr>
                <p:cNvPr id="33" name="WordArt 145"/>
                <p:cNvSpPr>
                  <a:spLocks noChangeArrowheads="1" noChangeShapeType="1" noTextEdit="1"/>
                </p:cNvSpPr>
                <p:nvPr/>
              </p:nvSpPr>
              <p:spPr bwMode="auto">
                <a:xfrm>
                  <a:off x="257" y="268"/>
                  <a:ext cx="593" cy="22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CH" sz="3600" b="1" kern="10" spc="-180" dirty="0" err="1">
                      <a:latin typeface="Verdana"/>
                      <a:ea typeface="Verdana"/>
                      <a:cs typeface="Verdana"/>
                    </a:rPr>
                    <a:t>Teli</a:t>
                  </a:r>
                  <a:endParaRPr lang="de-CH" sz="3600" b="1" kern="10" spc="-180" dirty="0">
                    <a:latin typeface="Verdana"/>
                    <a:ea typeface="Verdana"/>
                    <a:cs typeface="Verdana"/>
                  </a:endParaRPr>
                </a:p>
              </p:txBody>
            </p:sp>
            <p:sp>
              <p:nvSpPr>
                <p:cNvPr id="34" name="WordArt 146"/>
                <p:cNvSpPr>
                  <a:spLocks noChangeArrowheads="1" noChangeShapeType="1" noTextEdit="1"/>
                </p:cNvSpPr>
                <p:nvPr/>
              </p:nvSpPr>
              <p:spPr bwMode="auto">
                <a:xfrm>
                  <a:off x="850" y="268"/>
                  <a:ext cx="316" cy="22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CirclePour">
                    <a:avLst>
                      <a:gd name="adj1" fmla="val 10843483"/>
                      <a:gd name="adj2" fmla="val 50000"/>
                    </a:avLst>
                  </a:prstTxWarp>
                </a:bodyPr>
                <a:lstStyle/>
                <a:p>
                  <a:pPr algn="ctr"/>
                  <a:r>
                    <a:rPr lang="de-CH" sz="3600" kern="10" dirty="0">
                      <a:gradFill rotWithShape="1">
                        <a:gsLst>
                          <a:gs pos="0">
                            <a:srgbClr val="520402"/>
                          </a:gs>
                          <a:gs pos="100000">
                            <a:srgbClr val="FF5050"/>
                          </a:gs>
                        </a:gsLst>
                        <a:lin ang="5400000" scaled="1"/>
                      </a:gradFill>
                      <a:effectLst>
                        <a:outerShdw dist="35921" dir="2700000" sy="50000" rotWithShape="0">
                          <a:srgbClr val="875B0D">
                            <a:alpha val="70000"/>
                          </a:srgbClr>
                        </a:outerShdw>
                      </a:effectLst>
                      <a:latin typeface="Arial Black"/>
                    </a:rPr>
                    <a:t>o</a:t>
                  </a:r>
                </a:p>
              </p:txBody>
            </p:sp>
          </p:grpSp>
          <p:sp>
            <p:nvSpPr>
              <p:cNvPr id="30" name="Line 147"/>
              <p:cNvSpPr>
                <a:spLocks noChangeShapeType="1"/>
              </p:cNvSpPr>
              <p:nvPr/>
            </p:nvSpPr>
            <p:spPr bwMode="auto">
              <a:xfrm>
                <a:off x="216000" y="216000"/>
                <a:ext cx="475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sp>
            <p:nvSpPr>
              <p:cNvPr id="31" name="Line 148"/>
              <p:cNvSpPr>
                <a:spLocks noChangeShapeType="1"/>
              </p:cNvSpPr>
              <p:nvPr/>
            </p:nvSpPr>
            <p:spPr bwMode="auto">
              <a:xfrm>
                <a:off x="216000" y="1440000"/>
                <a:ext cx="475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p>
            </p:txBody>
          </p:sp>
        </p:grpSp>
        <p:sp>
          <p:nvSpPr>
            <p:cNvPr id="27" name="WordArt 142"/>
            <p:cNvSpPr>
              <a:spLocks noChangeArrowheads="1" noChangeShapeType="1" noTextEdit="1"/>
            </p:cNvSpPr>
            <p:nvPr/>
          </p:nvSpPr>
          <p:spPr bwMode="auto">
            <a:xfrm>
              <a:off x="324000" y="1080000"/>
              <a:ext cx="4390557" cy="25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SlantUp">
                <a:avLst>
                  <a:gd name="adj" fmla="val 0"/>
                </a:avLst>
              </a:prstTxWarp>
            </a:bodyPr>
            <a:lstStyle/>
            <a:p>
              <a:pPr algn="ctr"/>
              <a:r>
                <a:rPr lang="de-CH" sz="3600" b="1" kern="10" spc="-180" dirty="0">
                  <a:solidFill>
                    <a:srgbClr val="006666"/>
                  </a:solidFill>
                  <a:latin typeface="Calibri"/>
                  <a:cs typeface="Calibri"/>
                </a:rPr>
                <a:t>Textilpflege und Wäscherei Service</a:t>
              </a:r>
            </a:p>
          </p:txBody>
        </p:sp>
      </p:grpSp>
      <p:sp>
        <p:nvSpPr>
          <p:cNvPr id="38" name="Textfeld 37">
            <a:extLst>
              <a:ext uri="{FF2B5EF4-FFF2-40B4-BE49-F238E27FC236}">
                <a16:creationId xmlns:a16="http://schemas.microsoft.com/office/drawing/2014/main" xmlns="" id="{4B73443D-6BB9-44A8-81C8-2CBC35C308AF}"/>
              </a:ext>
            </a:extLst>
          </p:cNvPr>
          <p:cNvSpPr txBox="1"/>
          <p:nvPr/>
        </p:nvSpPr>
        <p:spPr>
          <a:xfrm>
            <a:off x="467999" y="4932000"/>
            <a:ext cx="3584890" cy="738664"/>
          </a:xfrm>
          <a:prstGeom prst="rect">
            <a:avLst/>
          </a:prstGeom>
          <a:noFill/>
        </p:spPr>
        <p:txBody>
          <a:bodyPr wrap="square" rtlCol="0">
            <a:spAutoFit/>
          </a:bodyPr>
          <a:lstStyle/>
          <a:p>
            <a:pPr>
              <a:tabLst>
                <a:tab pos="1071563" algn="l"/>
                <a:tab pos="3314700" algn="r"/>
              </a:tabLst>
            </a:pPr>
            <a:r>
              <a:rPr lang="de-CH" sz="1200" b="1" dirty="0"/>
              <a:t>Telio Line		www.telioline.ch</a:t>
            </a:r>
          </a:p>
          <a:p>
            <a:pPr>
              <a:lnSpc>
                <a:spcPts val="1200"/>
              </a:lnSpc>
              <a:tabLst>
                <a:tab pos="1074738" algn="l"/>
                <a:tab pos="3314700" algn="r"/>
              </a:tabLst>
            </a:pPr>
            <a:r>
              <a:rPr lang="de-CH" dirty="0"/>
              <a:t>Im Zentrum 12	8634 Hombrechtikon	055 244 33 36</a:t>
            </a:r>
          </a:p>
          <a:p>
            <a:pPr>
              <a:lnSpc>
                <a:spcPts val="1200"/>
              </a:lnSpc>
              <a:tabLst>
                <a:tab pos="1074738" algn="l"/>
                <a:tab pos="3314700" algn="r"/>
              </a:tabLst>
            </a:pPr>
            <a:r>
              <a:rPr lang="de-CH" dirty="0"/>
              <a:t>Im </a:t>
            </a:r>
            <a:r>
              <a:rPr lang="de-CH" dirty="0" err="1"/>
              <a:t>Pizolpark</a:t>
            </a:r>
            <a:r>
              <a:rPr lang="de-CH" dirty="0"/>
              <a:t>	8887 Mels SG	081 723 39 60</a:t>
            </a:r>
          </a:p>
          <a:p>
            <a:pPr>
              <a:lnSpc>
                <a:spcPts val="1200"/>
              </a:lnSpc>
              <a:tabLst>
                <a:tab pos="1074738" algn="l"/>
                <a:tab pos="3314700" algn="r"/>
              </a:tabLst>
            </a:pPr>
            <a:r>
              <a:rPr lang="de-CH" dirty="0"/>
              <a:t>Kirchweg 86	8750 Glarus	055 640 37 37</a:t>
            </a:r>
          </a:p>
        </p:txBody>
      </p:sp>
      <p:sp>
        <p:nvSpPr>
          <p:cNvPr id="51" name="Rechteck 50">
            <a:extLst>
              <a:ext uri="{FF2B5EF4-FFF2-40B4-BE49-F238E27FC236}">
                <a16:creationId xmlns:a16="http://schemas.microsoft.com/office/drawing/2014/main" xmlns="" id="{7B7F2796-309D-482B-8B96-F9DB6646B918}"/>
              </a:ext>
            </a:extLst>
          </p:cNvPr>
          <p:cNvSpPr/>
          <p:nvPr/>
        </p:nvSpPr>
        <p:spPr>
          <a:xfrm>
            <a:off x="540000" y="2268000"/>
            <a:ext cx="3420000" cy="24480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50" name="Gerade Verbindung 67">
            <a:extLst>
              <a:ext uri="{FF2B5EF4-FFF2-40B4-BE49-F238E27FC236}">
                <a16:creationId xmlns:a16="http://schemas.microsoft.com/office/drawing/2014/main" xmlns="" id="{1B5BCA87-67E9-44B5-94DC-70FC9027A011}"/>
              </a:ext>
            </a:extLst>
          </p:cNvPr>
          <p:cNvCxnSpPr/>
          <p:nvPr/>
        </p:nvCxnSpPr>
        <p:spPr>
          <a:xfrm>
            <a:off x="3960000" y="2196000"/>
            <a:ext cx="0" cy="252000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52" name="Gerade Verbindung 67">
            <a:extLst>
              <a:ext uri="{FF2B5EF4-FFF2-40B4-BE49-F238E27FC236}">
                <a16:creationId xmlns:a16="http://schemas.microsoft.com/office/drawing/2014/main" xmlns="" id="{36EB7EFF-6B10-4758-A9AD-6D1460A53D6E}"/>
              </a:ext>
            </a:extLst>
          </p:cNvPr>
          <p:cNvCxnSpPr/>
          <p:nvPr/>
        </p:nvCxnSpPr>
        <p:spPr>
          <a:xfrm>
            <a:off x="540000" y="2196000"/>
            <a:ext cx="0" cy="252000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Auf der gleichen Seite des Rechtecks liegende Ecken abrunden 42">
            <a:extLst>
              <a:ext uri="{FF2B5EF4-FFF2-40B4-BE49-F238E27FC236}">
                <a16:creationId xmlns:a16="http://schemas.microsoft.com/office/drawing/2014/main" xmlns="" id="{45AEBD05-E478-40E2-B45B-D38B43EC8591}"/>
              </a:ext>
            </a:extLst>
          </p:cNvPr>
          <p:cNvSpPr/>
          <p:nvPr/>
        </p:nvSpPr>
        <p:spPr>
          <a:xfrm rot="5400000">
            <a:off x="1980000" y="126000"/>
            <a:ext cx="540000" cy="3420000"/>
          </a:xfrm>
          <a:prstGeom prst="round2SameRect">
            <a:avLst>
              <a:gd name="adj1" fmla="val 18521"/>
              <a:gd name="adj2" fmla="val 18251"/>
            </a:avLst>
          </a:prstGeom>
          <a:solidFill>
            <a:schemeClr val="accent1">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6" name="Textfeld 35">
            <a:extLst>
              <a:ext uri="{FF2B5EF4-FFF2-40B4-BE49-F238E27FC236}">
                <a16:creationId xmlns:a16="http://schemas.microsoft.com/office/drawing/2014/main" xmlns="" id="{BB876090-5F97-4EB5-AA2F-FD130D55DE33}"/>
              </a:ext>
            </a:extLst>
          </p:cNvPr>
          <p:cNvSpPr txBox="1"/>
          <p:nvPr/>
        </p:nvSpPr>
        <p:spPr>
          <a:xfrm>
            <a:off x="540000" y="2268000"/>
            <a:ext cx="3420000" cy="2739211"/>
          </a:xfrm>
          <a:prstGeom prst="rect">
            <a:avLst/>
          </a:prstGeom>
          <a:noFill/>
        </p:spPr>
        <p:txBody>
          <a:bodyPr wrap="square" numCol="1" rtlCol="0">
            <a:spAutoFit/>
          </a:bodyPr>
          <a:lstStyle/>
          <a:p>
            <a:pPr algn="just">
              <a:spcBef>
                <a:spcPts val="600"/>
              </a:spcBef>
            </a:pPr>
            <a:r>
              <a:rPr lang="de-CH" sz="1000" dirty="0" smtClean="0"/>
              <a:t>Leder ist ein einzigartiges Material, welches so viele guten Eigenschaften in sich vereint. Leder ist atmungsaktiv, elastisch, strapazierfähig, reissfest, wasserfest, anschmiegsam und passt sich Ihnen perfekt an. Damit Ihre Lederbekleidung diese guten Eigenschaften weiterhin behält und nicht an Wert verliert, muss das Leder gepflegt werden.</a:t>
            </a:r>
          </a:p>
          <a:p>
            <a:pPr algn="just">
              <a:spcBef>
                <a:spcPts val="300"/>
              </a:spcBef>
            </a:pPr>
            <a:r>
              <a:rPr lang="de-CH" sz="1000" dirty="0" smtClean="0"/>
              <a:t>Um </a:t>
            </a:r>
            <a:r>
              <a:rPr lang="de-CH" sz="1000" dirty="0"/>
              <a:t>das Leder weich und geschmeidig zu machen, </a:t>
            </a:r>
            <a:r>
              <a:rPr lang="de-CH" sz="1000" dirty="0" smtClean="0"/>
              <a:t>werden Öle und Fette in </a:t>
            </a:r>
            <a:r>
              <a:rPr lang="de-CH" sz="1000" dirty="0"/>
              <a:t>das Leder eingearbeitet. Durch die Reinigung wird zwangsläufig dem Leder Fette entzogen, diese müssen wieder ersetzt werden. </a:t>
            </a:r>
            <a:r>
              <a:rPr lang="de-CH" sz="1000" dirty="0" smtClean="0"/>
              <a:t>Dabei </a:t>
            </a:r>
            <a:r>
              <a:rPr lang="de-CH" sz="1000" dirty="0"/>
              <a:t>ist es wichtig, eine gute </a:t>
            </a:r>
            <a:r>
              <a:rPr lang="de-CH" sz="1000" dirty="0" err="1"/>
              <a:t>Kernfettung</a:t>
            </a:r>
            <a:r>
              <a:rPr lang="de-CH" sz="1000" dirty="0"/>
              <a:t> zu erreichen</a:t>
            </a:r>
            <a:r>
              <a:rPr lang="de-CH" sz="1000" dirty="0" smtClean="0"/>
              <a:t>.</a:t>
            </a:r>
          </a:p>
          <a:p>
            <a:pPr algn="just">
              <a:spcBef>
                <a:spcPts val="300"/>
              </a:spcBef>
            </a:pPr>
            <a:r>
              <a:rPr lang="de-CH" sz="1000" dirty="0"/>
              <a:t>Um </a:t>
            </a:r>
            <a:r>
              <a:rPr lang="de-CH" sz="1000" dirty="0" smtClean="0"/>
              <a:t>eine </a:t>
            </a:r>
            <a:r>
              <a:rPr lang="de-CH" sz="1000" dirty="0"/>
              <a:t>optimale Qualität zu erreichen sind neben </a:t>
            </a:r>
            <a:r>
              <a:rPr lang="de-CH" sz="1000" dirty="0" smtClean="0"/>
              <a:t>Fachkennt-nissen </a:t>
            </a:r>
            <a:r>
              <a:rPr lang="de-CH" sz="1000" dirty="0"/>
              <a:t>auch die Maschinentechnologie, die Art der </a:t>
            </a:r>
            <a:r>
              <a:rPr lang="de-CH" sz="1000" dirty="0" smtClean="0"/>
              <a:t>Reinigungs-mittel </a:t>
            </a:r>
            <a:r>
              <a:rPr lang="de-CH" sz="1000" dirty="0"/>
              <a:t>und der Einsatz lederspezifischer Zusatzmittel </a:t>
            </a:r>
            <a:r>
              <a:rPr lang="de-CH" sz="1000" dirty="0" err="1" smtClean="0"/>
              <a:t>entschei-dend</a:t>
            </a:r>
            <a:r>
              <a:rPr lang="de-CH" sz="1000" dirty="0"/>
              <a:t>.</a:t>
            </a:r>
            <a:endParaRPr lang="de-CH" sz="1000" dirty="0"/>
          </a:p>
          <a:p>
            <a:pPr algn="ctr"/>
            <a:endParaRPr lang="de-CH" sz="1200" b="1" dirty="0">
              <a:solidFill>
                <a:schemeClr val="tx2">
                  <a:lumMod val="75000"/>
                </a:schemeClr>
              </a:solidFill>
            </a:endParaRPr>
          </a:p>
        </p:txBody>
      </p:sp>
      <p:sp>
        <p:nvSpPr>
          <p:cNvPr id="4" name="Textfeld 3">
            <a:extLst>
              <a:ext uri="{FF2B5EF4-FFF2-40B4-BE49-F238E27FC236}">
                <a16:creationId xmlns:a16="http://schemas.microsoft.com/office/drawing/2014/main" xmlns="" id="{E1352122-145C-490D-86B8-3B1768189D9E}"/>
              </a:ext>
            </a:extLst>
          </p:cNvPr>
          <p:cNvSpPr txBox="1"/>
          <p:nvPr/>
        </p:nvSpPr>
        <p:spPr>
          <a:xfrm>
            <a:off x="504000" y="1620000"/>
            <a:ext cx="3528000" cy="430887"/>
          </a:xfrm>
          <a:prstGeom prst="rect">
            <a:avLst/>
          </a:prstGeom>
          <a:noFill/>
        </p:spPr>
        <p:txBody>
          <a:bodyPr wrap="square" rtlCol="0">
            <a:spAutoFit/>
          </a:bodyPr>
          <a:lstStyle/>
          <a:p>
            <a:pPr algn="ctr"/>
            <a:r>
              <a:rPr lang="de-CH" sz="2200" b="1" dirty="0" smtClean="0">
                <a:solidFill>
                  <a:schemeClr val="tx2">
                    <a:lumMod val="75000"/>
                  </a:schemeClr>
                </a:solidFill>
              </a:rPr>
              <a:t>Lederpflege</a:t>
            </a:r>
            <a:endParaRPr lang="de-CH" sz="2200" b="1" dirty="0">
              <a:solidFill>
                <a:schemeClr val="tx2">
                  <a:lumMod val="75000"/>
                </a:schemeClr>
              </a:solidFill>
            </a:endParaRPr>
          </a:p>
        </p:txBody>
      </p:sp>
    </p:spTree>
    <p:extLst>
      <p:ext uri="{BB962C8B-B14F-4D97-AF65-F5344CB8AC3E}">
        <p14:creationId xmlns:p14="http://schemas.microsoft.com/office/powerpoint/2010/main" val="963314240"/>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Words>
  <Application>Microsoft Office PowerPoint</Application>
  <PresentationFormat>Benutzerdefiniert</PresentationFormat>
  <Paragraphs>13</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Telio Line Hombi</dc:creator>
  <cp:lastModifiedBy>TelioMels</cp:lastModifiedBy>
  <cp:revision>45</cp:revision>
  <cp:lastPrinted>2014-03-22T08:54:32Z</cp:lastPrinted>
  <dcterms:created xsi:type="dcterms:W3CDTF">2014-03-21T16:22:29Z</dcterms:created>
  <dcterms:modified xsi:type="dcterms:W3CDTF">2020-05-21T10:16:05Z</dcterms:modified>
</cp:coreProperties>
</file>